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16/02/2022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</a:t>
            </a:r>
            <a:r>
              <a:rPr lang="es-MX" sz="3200" b="1">
                <a:solidFill>
                  <a:srgbClr val="A963A9"/>
                </a:solidFill>
              </a:rPr>
              <a:t> Enero </a:t>
            </a:r>
            <a:r>
              <a:rPr lang="es-MX" sz="3200"/>
              <a:t>de 2022, </a:t>
            </a:r>
            <a:r>
              <a:rPr lang="es-MX" sz="3200" dirty="0"/>
              <a:t>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</a:t>
              </a:r>
              <a:r>
                <a:rPr lang="es-MX" sz="1200" b="1" dirty="0" err="1">
                  <a:solidFill>
                    <a:srgbClr val="6F0579"/>
                  </a:solidFill>
                </a:rPr>
                <a:t>eneo</a:t>
              </a:r>
              <a:r>
                <a:rPr lang="es-MX" sz="1200" b="1" dirty="0">
                  <a:solidFill>
                    <a:srgbClr val="6F0579"/>
                  </a:solidFill>
                </a:rPr>
                <a:t>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36</cp:revision>
  <dcterms:created xsi:type="dcterms:W3CDTF">2018-06-12T17:38:37Z</dcterms:created>
  <dcterms:modified xsi:type="dcterms:W3CDTF">2022-02-16T18:44:59Z</dcterms:modified>
</cp:coreProperties>
</file>