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63A9"/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16/02/2022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182" y="51395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4410" y="2413990"/>
            <a:ext cx="7165026" cy="324468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MX" sz="3200" dirty="0"/>
              <a:t>Se informa a la ciudadanía que durante el mes </a:t>
            </a:r>
            <a:r>
              <a:rPr lang="es-MX" sz="3200"/>
              <a:t>de</a:t>
            </a:r>
            <a:r>
              <a:rPr lang="es-MX" sz="3200" b="1">
                <a:solidFill>
                  <a:srgbClr val="A963A9"/>
                </a:solidFill>
              </a:rPr>
              <a:t> Enero </a:t>
            </a:r>
            <a:r>
              <a:rPr lang="es-MX" sz="3200"/>
              <a:t>de 2022, </a:t>
            </a:r>
            <a:r>
              <a:rPr lang="es-MX" sz="3200" dirty="0"/>
              <a:t>no se celebraron convenios de colaboración con entidades del sector público o privado.</a:t>
            </a:r>
            <a:endParaRPr lang="es-ES" sz="32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39765" y="4226845"/>
            <a:ext cx="345905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IX.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Convenios de colaboración.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444345" y="3814855"/>
            <a:ext cx="3459056" cy="2393640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8" name="Grupo 7">
            <a:extLst>
              <a:ext uri="{FF2B5EF4-FFF2-40B4-BE49-F238E27FC236}">
                <a16:creationId xmlns:a16="http://schemas.microsoft.com/office/drawing/2014/main" id="{C4A1D9E6-CB80-4C66-82F2-625050035EA8}"/>
              </a:ext>
            </a:extLst>
          </p:cNvPr>
          <p:cNvGrpSpPr/>
          <p:nvPr/>
        </p:nvGrpSpPr>
        <p:grpSpPr>
          <a:xfrm>
            <a:off x="4969565" y="242035"/>
            <a:ext cx="2932777" cy="1155640"/>
            <a:chOff x="7820286" y="994753"/>
            <a:chExt cx="3951804" cy="1230025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B21A75E5-C720-4CFB-93F9-137DF5241278}"/>
                </a:ext>
              </a:extLst>
            </p:cNvPr>
            <p:cNvSpPr/>
            <p:nvPr/>
          </p:nvSpPr>
          <p:spPr>
            <a:xfrm>
              <a:off x="7820286" y="994753"/>
              <a:ext cx="3462802" cy="49138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31/</a:t>
              </a:r>
              <a:r>
                <a:rPr lang="es-MX" sz="1200" b="1" dirty="0" err="1">
                  <a:solidFill>
                    <a:srgbClr val="6F0579"/>
                  </a:solidFill>
                </a:rPr>
                <a:t>eneo</a:t>
              </a:r>
              <a:r>
                <a:rPr lang="es-MX" sz="1200" b="1" dirty="0">
                  <a:solidFill>
                    <a:srgbClr val="6F0579"/>
                  </a:solidFill>
                </a:rPr>
                <a:t>/2022</a:t>
              </a:r>
            </a:p>
          </p:txBody>
        </p:sp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50A5863D-B274-490B-B9D8-E05F5AEB94AD}"/>
                </a:ext>
              </a:extLst>
            </p:cNvPr>
            <p:cNvSpPr/>
            <p:nvPr/>
          </p:nvSpPr>
          <p:spPr>
            <a:xfrm>
              <a:off x="7820286" y="1421422"/>
              <a:ext cx="3951804" cy="80335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002060"/>
                  </a:solidFill>
                </a:rPr>
                <a:t>Lic. Francisco Javier Torres Rodríguez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Secretario Ejecutivo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1459</TotalTime>
  <Words>69</Words>
  <Application>Microsoft Office PowerPoint</Application>
  <PresentationFormat>Panorámica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Erika Oyervides</cp:lastModifiedBy>
  <cp:revision>36</cp:revision>
  <dcterms:created xsi:type="dcterms:W3CDTF">2018-06-12T17:38:37Z</dcterms:created>
  <dcterms:modified xsi:type="dcterms:W3CDTF">2022-02-16T18:44:59Z</dcterms:modified>
</cp:coreProperties>
</file>